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88640"/>
            <a:ext cx="91433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«Оригами вокруг нас»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218" name="Picture 2" descr="https://origamist.nethouse.ru/static/img/0000/0000/7853/7853708.8jmo2a94ks.900x1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4224469" cy="3168352"/>
          </a:xfrm>
          <a:prstGeom prst="rect">
            <a:avLst/>
          </a:prstGeom>
          <a:noFill/>
        </p:spPr>
      </p:pic>
      <p:pic>
        <p:nvPicPr>
          <p:cNvPr id="9220" name="Picture 4" descr="http://www.3dorigamiart.com/wp-content/uploads/bpfb/15171_0.304709001367088408_mooie-pau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57600"/>
            <a:ext cx="4629085" cy="36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координатора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Формирование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навыков обучающихся в изготовлении композиций в технике "Оригами".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http://korabox.ru/images/ustore/30/64/36D6mkdR61K7_158746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852936"/>
            <a:ext cx="4996473" cy="3744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/>
          <a:lstStyle/>
          <a:p>
            <a:r>
              <a:rPr lang="ru-RU" dirty="0" smtClean="0"/>
              <a:t>Задачи координатора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340768"/>
            <a:ext cx="5472608" cy="5184576"/>
          </a:xfrm>
        </p:spPr>
        <p:txBody>
          <a:bodyPr>
            <a:normAutofit lnSpcReduction="10000"/>
          </a:bodyPr>
          <a:lstStyle/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уверенность в собственных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силах.</a:t>
            </a:r>
          </a:p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Стимулировать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развитие памяти, в том числе мышечную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Учить концентрировать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внимание.</a:t>
            </a:r>
          </a:p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пространственное воображение, зрительное воспитание информации.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1" name="Picture 3" descr="C:\Users\Алена\Desktop\16193375730_4a4e97ee19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268760"/>
            <a:ext cx="3091031" cy="5025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координатора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08012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Работа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процессе "Оригами" поможет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развить мелкую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моторику рук.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https://www.paperkawaii.com/wp-content/uploads/2016/10/origami-pikachu-tutorial-paper-kawaii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2564904"/>
            <a:ext cx="3851920" cy="3175353"/>
          </a:xfrm>
          <a:prstGeom prst="rect">
            <a:avLst/>
          </a:prstGeom>
          <a:noFill/>
        </p:spPr>
      </p:pic>
      <p:pic>
        <p:nvPicPr>
          <p:cNvPr id="6148" name="Picture 4" descr="http://3.bp.blogspot.com/-zYaLhC3jTu4/UsqdetO3ISI/AAAAAAAAMj4/Yj6HU01EjoU/s1600/3d_origami_by_designermetin-d50fa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276872"/>
            <a:ext cx="4320480" cy="43924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исследователей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Участие в проекте для развития своих творческих способностей.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https://womanisv.ru/forum/attachment/17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924944"/>
            <a:ext cx="5821847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 исследователей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2448272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1.Узнать историю возникновения техники оригами.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2.Познакомиться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основным приёмом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складывания базовой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детали - модульного треугольника.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3.Освоить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технику "Модульного оригами".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img10.deviantart.net/1a06/i/2012/330/9/8/dolphins____3d_origami___by_daantjuh_3do-d5m7xn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3284984"/>
            <a:ext cx="4248472" cy="32444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исследователей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1224136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мы примем участие в проекте, то научимся изготавливать поделки в технике оригами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http://blog.umy.ac.id/gianlugi/files/2015/10/01-origami-butterfly-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924944"/>
            <a:ext cx="5715000" cy="36957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7494"/>
            <a:ext cx="8686800" cy="1399032"/>
          </a:xfrm>
        </p:spPr>
        <p:txBody>
          <a:bodyPr/>
          <a:lstStyle/>
          <a:p>
            <a:r>
              <a:rPr lang="ru-RU" dirty="0" smtClean="0"/>
              <a:t>Основополагающий вопрос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72008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создать бумажное чудо?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domspichki.ru/uploads/posts/2013-09/1378064115_201209041853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276872"/>
            <a:ext cx="5544616" cy="4158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399032"/>
          </a:xfrm>
        </p:spPr>
        <p:txBody>
          <a:bodyPr/>
          <a:lstStyle/>
          <a:p>
            <a:r>
              <a:rPr lang="ru-RU" dirty="0" smtClean="0"/>
              <a:t>Проблемные вопросы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1690208"/>
          </a:xfrm>
        </p:spPr>
        <p:txBody>
          <a:bodyPr/>
          <a:lstStyle/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такое "Оригами"?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Зачем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нужны "Оригами"?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78358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когда возникло "Оригами"?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http://hadibakalim.co/wp-content/uploads/2015/05/origami-nedir-nasil-yapiliy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212976"/>
            <a:ext cx="7610475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68</TotalTime>
  <Words>143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Яркая</vt:lpstr>
      <vt:lpstr>Слайд 1</vt:lpstr>
      <vt:lpstr>Цель координатора</vt:lpstr>
      <vt:lpstr>Задачи координатора</vt:lpstr>
      <vt:lpstr>Гипотеза координатора</vt:lpstr>
      <vt:lpstr>Цель исследователей</vt:lpstr>
      <vt:lpstr>Задачи исследователей</vt:lpstr>
      <vt:lpstr>Гипотеза исследователей</vt:lpstr>
      <vt:lpstr>Основополагающий вопрос</vt:lpstr>
      <vt:lpstr>Проблемные вопросы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Алена</dc:creator>
  <cp:lastModifiedBy>Алена</cp:lastModifiedBy>
  <cp:revision>9</cp:revision>
  <dcterms:created xsi:type="dcterms:W3CDTF">2017-03-14T07:37:44Z</dcterms:created>
  <dcterms:modified xsi:type="dcterms:W3CDTF">2017-04-29T15:45:53Z</dcterms:modified>
</cp:coreProperties>
</file>